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9F304AA-A06F-4399-B9A3-F0B0B4CD0319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2F79-2075-4A44-A0D6-0EE9061C963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482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04AA-A06F-4399-B9A3-F0B0B4CD0319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2F79-2075-4A44-A0D6-0EE9061C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89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04AA-A06F-4399-B9A3-F0B0B4CD0319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2F79-2075-4A44-A0D6-0EE9061C963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875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04AA-A06F-4399-B9A3-F0B0B4CD0319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2F79-2075-4A44-A0D6-0EE9061C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08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04AA-A06F-4399-B9A3-F0B0B4CD0319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2F79-2075-4A44-A0D6-0EE9061C963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501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04AA-A06F-4399-B9A3-F0B0B4CD0319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2F79-2075-4A44-A0D6-0EE9061C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0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04AA-A06F-4399-B9A3-F0B0B4CD0319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2F79-2075-4A44-A0D6-0EE9061C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3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04AA-A06F-4399-B9A3-F0B0B4CD0319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2F79-2075-4A44-A0D6-0EE9061C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04AA-A06F-4399-B9A3-F0B0B4CD0319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2F79-2075-4A44-A0D6-0EE9061C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92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04AA-A06F-4399-B9A3-F0B0B4CD0319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2F79-2075-4A44-A0D6-0EE9061C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62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04AA-A06F-4399-B9A3-F0B0B4CD0319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2F79-2075-4A44-A0D6-0EE9061C963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0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9F304AA-A06F-4399-B9A3-F0B0B4CD0319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C9C2F79-2075-4A44-A0D6-0EE9061C963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21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Main causes of the renaissance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15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280416"/>
            <a:ext cx="9720072" cy="1499616"/>
          </a:xfrm>
        </p:spPr>
        <p:txBody>
          <a:bodyPr/>
          <a:lstStyle/>
          <a:p>
            <a:r>
              <a:rPr lang="en-US" dirty="0" smtClean="0"/>
              <a:t>1.  Increased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384300"/>
            <a:ext cx="9720073" cy="49250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A.  Europe was in the Middle Ages (Medieval Period)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- feudalism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- devout religious faith</a:t>
            </a:r>
            <a:endParaRPr lang="en-US" sz="2800" dirty="0"/>
          </a:p>
          <a:p>
            <a:r>
              <a:rPr lang="en-US" sz="2800" dirty="0" smtClean="0"/>
              <a:t>B.  Silk Road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- vast trade networks allowed different cultures to interact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- exchanged goods, but also people, beliefs, ideas, &amp; values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- 120 BCE to 1450 CE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- stretched from Japan to Italy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00" y="1278382"/>
            <a:ext cx="2150533" cy="1612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986" y="4688078"/>
            <a:ext cx="2966981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3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 crusades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65300"/>
            <a:ext cx="10482072" cy="45440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A.  Religious wars carried out by Christian crusaders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- European knights tried to take control of the Holy Land (Jerusalem) from the Muslim people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- 9 main crusades and many smaller ones over 2 centuries</a:t>
            </a:r>
          </a:p>
          <a:p>
            <a:r>
              <a:rPr lang="en-US" sz="2800" dirty="0" smtClean="0"/>
              <a:t>      - caused a major clash between Christianity, Judaism, and Islam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464" y="4343400"/>
            <a:ext cx="45974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6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Rediscovery of ancient texts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01800"/>
            <a:ext cx="10367772" cy="46075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A.  Rediscovered ideas and texts from the ancient Greeks and Romans</a:t>
            </a:r>
          </a:p>
          <a:p>
            <a:r>
              <a:rPr lang="en-US" sz="2800" dirty="0" smtClean="0"/>
              <a:t>B.  The material was being kept in libraries in the Middle East and Asia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1843">
            <a:off x="874100" y="3506722"/>
            <a:ext cx="3503185" cy="2530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6726">
            <a:off x="4485175" y="3762993"/>
            <a:ext cx="3972562" cy="22345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3068">
            <a:off x="8833489" y="3101710"/>
            <a:ext cx="232328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217" y="1528953"/>
            <a:ext cx="2082067" cy="2165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64516"/>
            <a:ext cx="9720072" cy="1499616"/>
          </a:xfrm>
        </p:spPr>
        <p:txBody>
          <a:bodyPr/>
          <a:lstStyle/>
          <a:p>
            <a:r>
              <a:rPr lang="en-US" dirty="0" smtClean="0"/>
              <a:t>4. innovations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8800" y="1041400"/>
            <a:ext cx="8826500" cy="5267960"/>
          </a:xfrm>
        </p:spPr>
        <p:txBody>
          <a:bodyPr>
            <a:noAutofit/>
          </a:bodyPr>
          <a:lstStyle/>
          <a:p>
            <a:r>
              <a:rPr lang="en-US" sz="2400" dirty="0" smtClean="0"/>
              <a:t>A.  Publishing</a:t>
            </a:r>
          </a:p>
          <a:p>
            <a:r>
              <a:rPr lang="en-US" sz="2400" dirty="0" smtClean="0"/>
              <a:t>     - Johannes Gutenberg developed the printing press in the mid  1400s</a:t>
            </a:r>
            <a:endParaRPr lang="en-US" sz="2400" dirty="0"/>
          </a:p>
          <a:p>
            <a:r>
              <a:rPr lang="en-US" sz="2400" dirty="0" smtClean="0"/>
              <a:t>     - information was able to be spread much quicker</a:t>
            </a:r>
          </a:p>
          <a:p>
            <a:r>
              <a:rPr lang="en-US" sz="2400" dirty="0" smtClean="0"/>
              <a:t>     - more people could now afford books, so literacy also increased</a:t>
            </a:r>
          </a:p>
          <a:p>
            <a:endParaRPr lang="en-US" sz="2400" dirty="0"/>
          </a:p>
          <a:p>
            <a:r>
              <a:rPr lang="en-US" sz="2400" dirty="0" smtClean="0"/>
              <a:t>B.  Art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- during the Middle Ages, art focused on religious themes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- during the Renaissance, art was inspired by the realities of everyday life and people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- Leonardo da Vinci and Michelangelo created skills and techniques in paintings and sculptures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5" y="1041400"/>
            <a:ext cx="1533525" cy="1971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59" y="3886200"/>
            <a:ext cx="1435100" cy="1435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217" y="4567428"/>
            <a:ext cx="1298823" cy="150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7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280416"/>
            <a:ext cx="9720072" cy="1499616"/>
          </a:xfrm>
        </p:spPr>
        <p:txBody>
          <a:bodyPr/>
          <a:lstStyle/>
          <a:p>
            <a:r>
              <a:rPr lang="en-US" dirty="0" smtClean="0"/>
              <a:t>5.  Black 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877560"/>
            <a:ext cx="10985500" cy="46202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A.  The Bubonic Plague caused by a bacteria spread among wild rodents, human fleas, and lice</a:t>
            </a:r>
          </a:p>
          <a:p>
            <a:r>
              <a:rPr lang="en-US" sz="2800" dirty="0" smtClean="0"/>
              <a:t>     - living quarters and lack of personal hygiene helped it spread</a:t>
            </a:r>
          </a:p>
          <a:p>
            <a:r>
              <a:rPr lang="en-US" sz="2800" dirty="0" smtClean="0"/>
              <a:t>B.  During the 14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century, it ravaged the populations throughout Europe and Asia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- followed the trade routes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- 75-200 million people in Eurasia (30%-60%) died</a:t>
            </a:r>
          </a:p>
          <a:p>
            <a:r>
              <a:rPr lang="en-US" sz="2800" dirty="0" smtClean="0"/>
              <a:t>C.  Most believe the plague ended by implementing quarantines among the sick and the healthy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2169">
            <a:off x="4971294" y="302837"/>
            <a:ext cx="2047467" cy="13215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1310">
            <a:off x="6997457" y="164126"/>
            <a:ext cx="2098709" cy="16412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8975">
            <a:off x="9189067" y="468990"/>
            <a:ext cx="2314830" cy="130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0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TM02900720[[fn=Integral]]</Template>
  <TotalTime>55</TotalTime>
  <Words>335</Words>
  <Application>Microsoft Office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Tw Cen MT</vt:lpstr>
      <vt:lpstr>Tw Cen MT Condensed</vt:lpstr>
      <vt:lpstr>Wingdings 3</vt:lpstr>
      <vt:lpstr>Integral</vt:lpstr>
      <vt:lpstr>Main causes of the renaissance</vt:lpstr>
      <vt:lpstr>1.  Increased interaction</vt:lpstr>
      <vt:lpstr>2.  crusades</vt:lpstr>
      <vt:lpstr>3. Rediscovery of ancient texts</vt:lpstr>
      <vt:lpstr>4. innovations</vt:lpstr>
      <vt:lpstr>5.  Black death</vt:lpstr>
    </vt:vector>
  </TitlesOfParts>
  <Company>HASD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causes of the renaissance</dc:title>
  <dc:creator>User</dc:creator>
  <cp:lastModifiedBy>User</cp:lastModifiedBy>
  <cp:revision>6</cp:revision>
  <dcterms:created xsi:type="dcterms:W3CDTF">2019-09-25T17:03:52Z</dcterms:created>
  <dcterms:modified xsi:type="dcterms:W3CDTF">2019-09-25T17:59:10Z</dcterms:modified>
</cp:coreProperties>
</file>